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5" r:id="rId7"/>
    <p:sldId id="262" r:id="rId8"/>
    <p:sldId id="261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88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FD03FD0-12E7-487C-A93C-C5507EB43985}" type="datetimeFigureOut">
              <a:rPr lang="pt-BR" smtClean="0"/>
              <a:t>15/10/2011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E0E517-237B-4F24-9118-2EA37A3F410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TEOLOGIA DO </a:t>
            </a:r>
            <a:br>
              <a:rPr lang="pt-BR" dirty="0" smtClean="0"/>
            </a:br>
            <a:r>
              <a:rPr lang="pt-BR" dirty="0" smtClean="0"/>
              <a:t>EVANGELHO DE LUCAS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462464" cy="1371600"/>
          </a:xfrm>
        </p:spPr>
        <p:txBody>
          <a:bodyPr/>
          <a:lstStyle/>
          <a:p>
            <a:r>
              <a:rPr lang="pt-BR" dirty="0" smtClean="0"/>
              <a:t>Particularidades e teologia do evangelho de Lucas.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52736"/>
            <a:ext cx="238421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PARTICULARIDADES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19" y="2924944"/>
            <a:ext cx="2203301" cy="254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600" dirty="0" smtClean="0"/>
              <a:t>DIFERENÇA DOS OUTROS EVANGELHOS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Seu caráter grego. 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800" dirty="0" smtClean="0"/>
              <a:t>Usa melhor o grego do que os demais evangelistas;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800" dirty="0" smtClean="0"/>
              <a:t>Dirige-se a leitores desligados de questões judaicas;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800" dirty="0" smtClean="0"/>
              <a:t>Mensagem acessível a leitores pagãos.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Apresenta-se como historiador de estilo grego.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800" dirty="0" smtClean="0"/>
              <a:t>Cuidadoso ao consultar suas fontes e apurar os fatos.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None/>
            </a:pPr>
            <a:endParaRPr lang="pt-BR" dirty="0"/>
          </a:p>
        </p:txBody>
      </p:sp>
      <p:pic>
        <p:nvPicPr>
          <p:cNvPr id="3074" name="Picture 2" descr="C:\Users\Jane\Pictures\espirito-santo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412776"/>
            <a:ext cx="1323466" cy="119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600" dirty="0" smtClean="0"/>
              <a:t>DIFERENÇA DOS OUTROS EVANGELHOS</a:t>
            </a: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Seu evangelho é primeira parte de uma obra maior. </a:t>
            </a:r>
          </a:p>
          <a:p>
            <a:pPr marL="457200" indent="-457200">
              <a:buFont typeface="+mj-lt"/>
              <a:buAutoNum type="alphaUcPeriod"/>
            </a:pPr>
            <a:r>
              <a:rPr lang="pt-BR" sz="2800" dirty="0" smtClean="0"/>
              <a:t>O evangelho ocupa o tempo entre o anúncio e a preparação do Antigo Testamento e o tempo da Igreja, que começa com o Pentecostes.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A importância de Jerusalém.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None/>
            </a:pP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97152"/>
            <a:ext cx="1509512" cy="175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TEOLOGIA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TEOLOGIA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pt-BR" i="1" dirty="0" smtClean="0"/>
              <a:t>No centro da teologia de Lucas está a </a:t>
            </a:r>
            <a:r>
              <a:rPr lang="pt-BR" i="1" dirty="0" err="1" smtClean="0"/>
              <a:t>Cristologia</a:t>
            </a:r>
            <a:r>
              <a:rPr lang="pt-BR" i="1" dirty="0" smtClean="0"/>
              <a:t>.</a:t>
            </a:r>
            <a:endParaRPr lang="pt-B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TEOLOGIA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Qual é a mensagem do evangelho?</a:t>
            </a:r>
          </a:p>
          <a:p>
            <a:endParaRPr lang="pt-BR" dirty="0" smtClean="0"/>
          </a:p>
          <a:p>
            <a:r>
              <a:rPr lang="pt-BR" dirty="0" smtClean="0"/>
              <a:t>A quem está destinado o evangelho?</a:t>
            </a:r>
          </a:p>
        </p:txBody>
      </p:sp>
      <p:pic>
        <p:nvPicPr>
          <p:cNvPr id="5122" name="Picture 2" descr="C:\Users\Jane\Pictures\livros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9000"/>
            <a:ext cx="2542954" cy="268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t-BR" dirty="0" smtClean="0"/>
              <a:t>A genealogia de Jesus remonta a Adão.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Sua pregação se abre aos pagãos.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Deixa conceituada autoridades romanas.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Registra oposição crescente de autoridades judaicas.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Jesus traz uma mensagem de misericórdia e perdão, de acolhida dos pecadores e busca dos extraviados, de ajuda aos pobres e necessitados. </a:t>
            </a:r>
          </a:p>
          <a:p>
            <a:pPr marL="457200" indent="-457200">
              <a:buFont typeface="+mj-lt"/>
              <a:buAutoNum type="arabicPeriod"/>
            </a:pPr>
            <a:r>
              <a:rPr lang="pt-BR" dirty="0" smtClean="0"/>
              <a:t>O Espírito começa a agir preparando Atos.</a:t>
            </a:r>
          </a:p>
          <a:p>
            <a:pPr marL="457200" indent="-457200">
              <a:buFont typeface="+mj-lt"/>
              <a:buAutoNum type="arabicPeriod"/>
            </a:pPr>
            <a:endParaRPr lang="pt-B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443423"/>
            <a:ext cx="2877552" cy="120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1560" y="1844824"/>
            <a:ext cx="756084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Jesus traz uma mensagem de misericórdia e perdão, de acolhida dos pecadores e busca dos extraviados, de ajuda aos pobres e necessitados.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Lucas 15.1s,7,10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Lucas 7.36-50; 19.1-10; 23.34,39-43</a:t>
            </a:r>
          </a:p>
          <a:p>
            <a:pPr>
              <a:buFont typeface="Wingdings" pitchFamily="2" charset="2"/>
              <a:buChar char="ü"/>
            </a:pPr>
            <a:r>
              <a:rPr lang="pt-BR" sz="2800" dirty="0" smtClean="0"/>
              <a:t>Lucas1.51-53; 6.20-26; 12.13-21; 14.7-11; 16.15,19-31; 18.9-14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085183"/>
            <a:ext cx="2480940" cy="17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1560" y="1844824"/>
            <a:ext cx="756084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Quatro atitudes para se alcançar a salvação:</a:t>
            </a:r>
          </a:p>
          <a:p>
            <a:endParaRPr lang="pt-BR" sz="2800" dirty="0"/>
          </a:p>
          <a:p>
            <a:pPr marL="514350" indent="-514350">
              <a:buAutoNum type="arabicPeriod"/>
            </a:pPr>
            <a:r>
              <a:rPr lang="pt-BR" sz="2800" dirty="0" smtClean="0"/>
              <a:t>Escutar a palavra anunciada.</a:t>
            </a:r>
          </a:p>
          <a:p>
            <a:pPr marL="514350" indent="-514350"/>
            <a:endParaRPr lang="pt-BR" sz="2800" dirty="0" smtClean="0"/>
          </a:p>
          <a:p>
            <a:pPr marL="514350" indent="-514350" algn="ctr"/>
            <a:r>
              <a:rPr lang="pt-BR" sz="2800" i="1" dirty="0" smtClean="0"/>
              <a:t>Os discípulos a caminho de Emaús</a:t>
            </a:r>
          </a:p>
          <a:p>
            <a:endParaRPr lang="pt-BR" sz="2800" dirty="0"/>
          </a:p>
          <a:p>
            <a:endParaRPr lang="pt-BR" sz="2800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19086"/>
            <a:ext cx="23812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1560" y="1844824"/>
            <a:ext cx="756084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Quatro atitudes para se alcançar a salvação:</a:t>
            </a:r>
          </a:p>
          <a:p>
            <a:endParaRPr lang="pt-BR" sz="2800" dirty="0"/>
          </a:p>
          <a:p>
            <a:r>
              <a:rPr lang="pt-BR" sz="2800" dirty="0" smtClean="0"/>
              <a:t>2. Desapego dos bens terrenos.</a:t>
            </a:r>
          </a:p>
          <a:p>
            <a:endParaRPr lang="pt-BR" sz="2800" i="1" dirty="0"/>
          </a:p>
          <a:p>
            <a:pPr algn="ctr"/>
            <a:r>
              <a:rPr lang="pt-BR" sz="2800" i="1" dirty="0" smtClean="0"/>
              <a:t>O jovem rico</a:t>
            </a:r>
          </a:p>
          <a:p>
            <a:endParaRPr lang="pt-BR" sz="2800" dirty="0"/>
          </a:p>
          <a:p>
            <a:endParaRPr lang="pt-BR" sz="2800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05" y="4622368"/>
            <a:ext cx="2617362" cy="173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1560" y="1844824"/>
            <a:ext cx="75608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Quatro atitudes para se alcançar a salvação:</a:t>
            </a:r>
          </a:p>
          <a:p>
            <a:endParaRPr lang="pt-BR" sz="2800" dirty="0"/>
          </a:p>
          <a:p>
            <a:r>
              <a:rPr lang="pt-BR" sz="2800" dirty="0"/>
              <a:t>3</a:t>
            </a:r>
            <a:r>
              <a:rPr lang="pt-BR" sz="2800" dirty="0" smtClean="0"/>
              <a:t>. A oração.</a:t>
            </a:r>
          </a:p>
          <a:p>
            <a:endParaRPr lang="pt-BR" sz="2800" dirty="0"/>
          </a:p>
          <a:p>
            <a:r>
              <a:rPr lang="pt-BR" sz="2800" i="1" dirty="0" smtClean="0"/>
              <a:t>O pedido dos discípulos para que Jesus os ensine a orar e a promessa do dom do Espírito Santo.</a:t>
            </a:r>
          </a:p>
          <a:p>
            <a:endParaRPr lang="pt-BR" sz="2800" dirty="0"/>
          </a:p>
          <a:p>
            <a:endParaRPr lang="pt-BR" sz="2800" dirty="0" smtClean="0"/>
          </a:p>
          <a:p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97152"/>
            <a:ext cx="2457451" cy="184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mensagem do evangelho e seus destinatários 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11560" y="1844824"/>
            <a:ext cx="756084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Quatro atitudes para se alcançar a salvação:</a:t>
            </a:r>
          </a:p>
          <a:p>
            <a:endParaRPr lang="pt-BR" sz="2800" dirty="0"/>
          </a:p>
          <a:p>
            <a:r>
              <a:rPr lang="pt-BR" sz="2800" dirty="0" smtClean="0"/>
              <a:t>4. O caminho da cruz.</a:t>
            </a:r>
          </a:p>
          <a:p>
            <a:endParaRPr lang="pt-BR" sz="2800" i="1" dirty="0"/>
          </a:p>
          <a:p>
            <a:r>
              <a:rPr lang="pt-BR" sz="2800" i="1" dirty="0" smtClean="0"/>
              <a:t>A subida de Jesus para Jerusalém.</a:t>
            </a:r>
          </a:p>
          <a:p>
            <a:endParaRPr lang="pt-BR" sz="2800" dirty="0"/>
          </a:p>
          <a:p>
            <a:endParaRPr lang="pt-BR" sz="2800" dirty="0" smtClean="0"/>
          </a:p>
          <a:p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63266"/>
            <a:ext cx="21145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83</TotalTime>
  <Words>370</Words>
  <Application>Microsoft Office PowerPoint</Application>
  <PresentationFormat>Apresentação na tela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Balcão Envidraçado</vt:lpstr>
      <vt:lpstr>TEOLOGIA DO  EVANGELHO DE LUCAS </vt:lpstr>
      <vt:lpstr>PARTICULARIDADES</vt:lpstr>
      <vt:lpstr>DIFERENÇA DOS OUTROS EVANGELHOS</vt:lpstr>
      <vt:lpstr>DIFERENÇA DOS OUTROS EVANGELHOS</vt:lpstr>
      <vt:lpstr>TEOLOGIA</vt:lpstr>
      <vt:lpstr>TEOLOGIA</vt:lpstr>
      <vt:lpstr>TEOLOGIA</vt:lpstr>
      <vt:lpstr>A mensagem do evangelho e seus destinatários </vt:lpstr>
      <vt:lpstr>A mensagem do evangelho e seus destinatários </vt:lpstr>
      <vt:lpstr>A mensagem do evangelho e seus destinatários </vt:lpstr>
      <vt:lpstr>A mensagem do evangelho e seus destinatários </vt:lpstr>
      <vt:lpstr>A mensagem do evangelho e seus destinatários </vt:lpstr>
      <vt:lpstr>A mensagem do evangelho e seus destinatários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TEOLOGIA DO  EVANGELHO DE LUCAS</dc:title>
  <dc:creator>Ivan</dc:creator>
  <cp:lastModifiedBy>Jane</cp:lastModifiedBy>
  <cp:revision>8</cp:revision>
  <dcterms:created xsi:type="dcterms:W3CDTF">2011-10-15T00:48:44Z</dcterms:created>
  <dcterms:modified xsi:type="dcterms:W3CDTF">2011-10-15T10:23:30Z</dcterms:modified>
</cp:coreProperties>
</file>